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D1CECEC-6817-476B-912D-E69E44EE1038}" type="datetimeFigureOut">
              <a:rPr lang="en-US" smtClean="0"/>
              <a:pPr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65BE206-DF3D-4E39-8599-E0FEAB2B99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en.wikipedia.org/wiki/File:Esgl%C3%A9sia_de_sant_Espirid%C3%B3_de_Corf%C3%BA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n.wikipedia.org/wiki/File:Corfou-ville-nouvelle_citadelle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ostrov-korfu.vtt.cz/pamatky/paleokastrits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interyachtcharter.com/content/paleokastrica-corfu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7/7a/Achilleion_in_Kerkyra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File:Pondikonissi_Island_05-06-06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Corfu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Yasminne Veruzábová 7.A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32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The Saint Spyridon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http://upload.wikimedia.org/wikipedia/commons/thumb/5/5f/Esgl%C3%A9sia_de_sant_Espirid%C3%B3_de_Corf%C3%BA.JPG/250px-Esgl%C3%A9sia_de_sant_Espirid%C3%B3_de_Corf%C3%BA.JPG">
            <a:hlinkClick r:id="rId2" tooltip="File:Església de sant Espiridó de Corfú.JPG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6624736" cy="492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37765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The New Fortress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New Fortress of Corfu  is a Venetian fortress built on the hill of St. Mark in </a:t>
            </a:r>
            <a:r>
              <a:rPr lang="en-US" dirty="0" smtClean="0"/>
              <a:t>Corfu</a:t>
            </a:r>
            <a:r>
              <a:rPr lang="sk-SK" dirty="0" smtClean="0"/>
              <a:t>.</a:t>
            </a:r>
          </a:p>
          <a:p>
            <a:r>
              <a:rPr lang="sk-SK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current buildings which exist within the fortress were built by the British during their rule of the island (</a:t>
            </a:r>
            <a:r>
              <a:rPr lang="en-US" dirty="0" smtClean="0"/>
              <a:t>1815–</a:t>
            </a:r>
            <a:r>
              <a:rPr lang="sk-SK" dirty="0" smtClean="0"/>
              <a:t>18</a:t>
            </a:r>
            <a:r>
              <a:rPr lang="en-US" dirty="0" smtClean="0"/>
              <a:t>63).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29970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The New Fortress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orfou-ville-nouvelle citadel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772816"/>
            <a:ext cx="6264696" cy="4698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1190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800" dirty="0" smtClean="0"/>
              <a:t>Thank you for attention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76390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pytheas-travel.gr/map/eptanese-islands/images/curfu-kerky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5443" y="1484784"/>
            <a:ext cx="4878710" cy="520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About island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72000"/>
          </a:xfrm>
        </p:spPr>
        <p:txBody>
          <a:bodyPr/>
          <a:lstStyle/>
          <a:p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Corfu is one part of Greece  islands. It „neighbors" are Albania and Greece.</a:t>
            </a:r>
          </a:p>
          <a:p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The capital city off Corfu is Kerkyra. There  live 40 000 people.</a:t>
            </a:r>
          </a:p>
          <a:p>
            <a:r>
              <a:rPr lang="sk-SK" dirty="0" smtClean="0">
                <a:solidFill>
                  <a:schemeClr val="accent3">
                    <a:lumMod val="50000"/>
                  </a:schemeClr>
                </a:solidFill>
              </a:rPr>
              <a:t>In all Corfu there live more than 110 000 people</a:t>
            </a:r>
            <a:r>
              <a:rPr lang="sk-SK" dirty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6409189"/>
              </p:ext>
            </p:extLst>
          </p:nvPr>
        </p:nvGraphicFramePr>
        <p:xfrm>
          <a:off x="9080799" y="6350957"/>
          <a:ext cx="45720" cy="523067"/>
        </p:xfrm>
        <a:graphic>
          <a:graphicData uri="http://schemas.openxmlformats.org/drawingml/2006/table">
            <a:tbl>
              <a:tblPr/>
              <a:tblGrid>
                <a:gridCol w="45720"/>
              </a:tblGrid>
              <a:tr h="187787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8587">
                <a:tc>
                  <a:txBody>
                    <a:bodyPr/>
                    <a:lstStyle/>
                    <a:p>
                      <a:pPr algn="ctr"/>
                      <a:endParaRPr lang="el-GR" sz="110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3665">
                <a:tc>
                  <a:txBody>
                    <a:bodyPr/>
                    <a:lstStyle/>
                    <a:p>
                      <a:pPr algn="ctr"/>
                      <a:endParaRPr lang="el-GR" sz="1100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0853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Paleokastri</a:t>
            </a:r>
            <a:r>
              <a:rPr lang="sk-SK" dirty="0" smtClean="0"/>
              <a:t>c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Paleokastri</a:t>
            </a:r>
            <a:r>
              <a:rPr lang="sk-SK" dirty="0" smtClean="0"/>
              <a:t>c</a:t>
            </a:r>
            <a:r>
              <a:rPr lang="en-US" dirty="0" smtClean="0"/>
              <a:t>a </a:t>
            </a:r>
            <a:r>
              <a:rPr lang="en-US" dirty="0"/>
              <a:t>is located </a:t>
            </a:r>
            <a:r>
              <a:rPr lang="sk-SK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the northwest coast of </a:t>
            </a:r>
            <a:r>
              <a:rPr lang="en-US" dirty="0" smtClean="0"/>
              <a:t>Corfu</a:t>
            </a:r>
            <a:r>
              <a:rPr lang="sk-SK" dirty="0" smtClean="0"/>
              <a:t>.</a:t>
            </a:r>
          </a:p>
          <a:p>
            <a:r>
              <a:rPr lang="en-US" dirty="0" smtClean="0"/>
              <a:t>Paleokastri</a:t>
            </a:r>
            <a:r>
              <a:rPr lang="sk-SK" dirty="0" smtClean="0"/>
              <a:t>c</a:t>
            </a:r>
            <a:r>
              <a:rPr lang="en-US" dirty="0" smtClean="0"/>
              <a:t>a  </a:t>
            </a:r>
            <a:r>
              <a:rPr lang="en-US" dirty="0"/>
              <a:t>long </a:t>
            </a:r>
            <a:r>
              <a:rPr lang="sk-SK" dirty="0" err="1" smtClean="0"/>
              <a:t>was</a:t>
            </a:r>
            <a:r>
              <a:rPr lang="en-US" dirty="0" smtClean="0"/>
              <a:t> </a:t>
            </a:r>
            <a:r>
              <a:rPr lang="en-US" dirty="0"/>
              <a:t>considered one of the most beautiful villages in Corfu and </a:t>
            </a:r>
            <a:r>
              <a:rPr lang="sk-SK" dirty="0" smtClean="0"/>
              <a:t>it </a:t>
            </a:r>
            <a:r>
              <a:rPr lang="en-US" dirty="0" smtClean="0"/>
              <a:t>is </a:t>
            </a:r>
            <a:r>
              <a:rPr lang="en-US" dirty="0"/>
              <a:t>a renowned Greek beauty </a:t>
            </a:r>
            <a:r>
              <a:rPr lang="en-US" dirty="0" smtClean="0"/>
              <a:t>spot</a:t>
            </a:r>
            <a:r>
              <a:rPr lang="sk-SK" dirty="0" smtClean="0"/>
              <a:t>.</a:t>
            </a:r>
          </a:p>
          <a:p>
            <a:r>
              <a:rPr lang="en-US" dirty="0"/>
              <a:t>At the northern </a:t>
            </a:r>
            <a:r>
              <a:rPr lang="sk-SK" dirty="0" smtClean="0"/>
              <a:t>part of</a:t>
            </a:r>
            <a:r>
              <a:rPr lang="en-US" dirty="0"/>
              <a:t> </a:t>
            </a:r>
            <a:r>
              <a:rPr lang="en-US" dirty="0" smtClean="0"/>
              <a:t>Paleokastri</a:t>
            </a:r>
            <a:r>
              <a:rPr lang="sk-SK" dirty="0" smtClean="0"/>
              <a:t>c</a:t>
            </a:r>
            <a:r>
              <a:rPr lang="en-US" dirty="0" smtClean="0"/>
              <a:t>a</a:t>
            </a:r>
            <a:r>
              <a:rPr lang="sk-SK" dirty="0" smtClean="0"/>
              <a:t> </a:t>
            </a:r>
            <a:r>
              <a:rPr lang="en-US" dirty="0" smtClean="0"/>
              <a:t>(Agios </a:t>
            </a:r>
            <a:r>
              <a:rPr lang="en-US" dirty="0"/>
              <a:t>Spyridon) lies the 12th century monastery of </a:t>
            </a:r>
            <a:r>
              <a:rPr lang="en-US" dirty="0" smtClean="0"/>
              <a:t>Theotokos. </a:t>
            </a:r>
            <a:r>
              <a:rPr lang="sk-SK" dirty="0" smtClean="0"/>
              <a:t>In this monastery is a museum. There are </a:t>
            </a:r>
            <a:r>
              <a:rPr lang="en-US" dirty="0"/>
              <a:t>holy and precious relics of the </a:t>
            </a:r>
            <a:r>
              <a:rPr lang="en-US" dirty="0" smtClean="0"/>
              <a:t>monastery</a:t>
            </a:r>
            <a:r>
              <a:rPr lang="sk-SK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28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Paleokastri</a:t>
            </a:r>
            <a:r>
              <a:rPr lang="sk-SK" dirty="0" smtClean="0"/>
              <a:t>c</a:t>
            </a:r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0" name="Picture 6" descr="https://encrypted-tbn0.gstatic.com/images?q=tbn:ANd9GcSrjAc0lW2RC3-SuXAW8-hJdwJE8KRkSM-Wl0m3_jPkHO-E5Aib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967" y="1484784"/>
            <a:ext cx="3761897" cy="497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encrypted-tbn0.gstatic.com/images?q=tbn:ANd9GcQY_yCHwLa1cdTnfKFohdxx-1c8JqihN9Ur5JW1pJb6c5qb_0v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592941"/>
            <a:ext cx="6075410" cy="276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54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Achelleion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Achelleion is a </a:t>
            </a:r>
            <a:r>
              <a:rPr lang="sk-SK" dirty="0" err="1" smtClean="0"/>
              <a:t>palace</a:t>
            </a:r>
            <a:r>
              <a:rPr lang="sk-SK" dirty="0" smtClean="0"/>
              <a:t> </a:t>
            </a:r>
            <a:r>
              <a:rPr lang="sk-SK" dirty="0" err="1" smtClean="0"/>
              <a:t>which</a:t>
            </a:r>
            <a:r>
              <a:rPr lang="sk-SK" dirty="0" smtClean="0"/>
              <a:t> </a:t>
            </a:r>
            <a:r>
              <a:rPr lang="sk-SK" dirty="0" err="1" smtClean="0"/>
              <a:t>was</a:t>
            </a:r>
            <a:r>
              <a:rPr lang="sk-SK" dirty="0" smtClean="0"/>
              <a:t> </a:t>
            </a:r>
            <a:r>
              <a:rPr lang="sk-SK" dirty="0" smtClean="0"/>
              <a:t>built in Corfu by </a:t>
            </a:r>
            <a:r>
              <a:rPr lang="en-US" dirty="0"/>
              <a:t>Empress </a:t>
            </a:r>
            <a:r>
              <a:rPr lang="en-US" dirty="0" smtClean="0"/>
              <a:t>of </a:t>
            </a:r>
            <a:r>
              <a:rPr lang="en-US" dirty="0"/>
              <a:t>Austria Elisabeth of </a:t>
            </a:r>
            <a:r>
              <a:rPr lang="en-US" dirty="0" smtClean="0"/>
              <a:t>Bavaria</a:t>
            </a:r>
            <a:r>
              <a:rPr lang="sk-SK" dirty="0" smtClean="0"/>
              <a:t>, also know Sisi.</a:t>
            </a:r>
          </a:p>
          <a:p>
            <a:r>
              <a:rPr lang="en-US" dirty="0"/>
              <a:t>After Elisabeth's death, the German Kaiser Wilhelm II purchased Achilleion in 1907 from her heirs and used it as a summer </a:t>
            </a:r>
            <a:r>
              <a:rPr lang="en-US" dirty="0" smtClean="0"/>
              <a:t>residence</a:t>
            </a:r>
            <a:r>
              <a:rPr lang="sk-SK" dirty="0" smtClean="0"/>
              <a:t>.</a:t>
            </a:r>
            <a:r>
              <a:rPr lang="en-US" dirty="0"/>
              <a:t> During Kaiser Wilhelm's visits a lot of diplomatic activity used to take place in Achilleion and it became a hub of European diplomacy.</a:t>
            </a:r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773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Achelleion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File:Achilleion in Kerkyr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6912768" cy="5020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3796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Mouse island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Pontikonisi island is home of the monastery of Pantokrator . The white staircase of the monastery resembles from afar a </a:t>
            </a:r>
            <a:r>
              <a:rPr lang="en-US" dirty="0" smtClean="0"/>
              <a:t>mouse</a:t>
            </a:r>
            <a:r>
              <a:rPr lang="sk-SK" dirty="0" smtClean="0"/>
              <a:t> </a:t>
            </a:r>
            <a:r>
              <a:rPr lang="en-US" dirty="0" smtClean="0"/>
              <a:t>tail</a:t>
            </a:r>
            <a:r>
              <a:rPr lang="en-US" dirty="0"/>
              <a:t>. The island got its name from this architectural  quirk: Mouse island.</a:t>
            </a:r>
          </a:p>
        </p:txBody>
      </p:sp>
    </p:spTree>
    <p:extLst>
      <p:ext uri="{BB962C8B-B14F-4D97-AF65-F5344CB8AC3E}">
        <p14:creationId xmlns:p14="http://schemas.microsoft.com/office/powerpoint/2010/main" xmlns="" val="2405890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Mouse island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http://upload.wikimedia.org/wikipedia/commons/thumb/3/30/Pondikonissi_Island_05-06-06.jpg/220px-Pondikonissi_Island_05-06-0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5"/>
            <a:ext cx="6696744" cy="447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035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The Saint Spyridon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Saint Spyridon Church is a Greek Orthodox church located in </a:t>
            </a:r>
            <a:r>
              <a:rPr lang="en-US" dirty="0" smtClean="0"/>
              <a:t>Corfu. </a:t>
            </a:r>
            <a:r>
              <a:rPr lang="en-US" dirty="0"/>
              <a:t>It was built in the 1580s. It houses the relics of Saint Spyridon and it is located in the old town of Corfu. It is the most famous church in Corfu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9276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85</TotalTime>
  <Words>348</Words>
  <Application>Microsoft Office PowerPoint</Application>
  <PresentationFormat>Prezentácia na obrazovke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4" baseType="lpstr">
      <vt:lpstr>Verve</vt:lpstr>
      <vt:lpstr>Corfu</vt:lpstr>
      <vt:lpstr>About island</vt:lpstr>
      <vt:lpstr>Paleokastrica</vt:lpstr>
      <vt:lpstr>Paleokastrica</vt:lpstr>
      <vt:lpstr>Achelleion</vt:lpstr>
      <vt:lpstr>Achelleion</vt:lpstr>
      <vt:lpstr>Mouse island</vt:lpstr>
      <vt:lpstr>Mouse island</vt:lpstr>
      <vt:lpstr>The Saint Spyridon Church</vt:lpstr>
      <vt:lpstr>The Saint Spyridon Church</vt:lpstr>
      <vt:lpstr>The New Fortress</vt:lpstr>
      <vt:lpstr>The New Fortress</vt:lpstr>
      <vt:lpstr>Snímka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Corfu</dc:title>
  <dc:creator>Yasminne</dc:creator>
  <cp:lastModifiedBy>ucitel3</cp:lastModifiedBy>
  <cp:revision>11</cp:revision>
  <dcterms:created xsi:type="dcterms:W3CDTF">2014-01-23T16:26:46Z</dcterms:created>
  <dcterms:modified xsi:type="dcterms:W3CDTF">2014-02-20T00:04:53Z</dcterms:modified>
</cp:coreProperties>
</file>